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2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11.03.2016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Акции и мероприятия</a:t>
            </a:r>
            <a:endParaRPr lang="ru-RU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1068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007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dirty="0" smtClean="0"/>
              <a:t>«Парламентский урок-2016»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>/5 разных конкурсов/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903712"/>
          </a:xfrm>
        </p:spPr>
        <p:txBody>
          <a:bodyPr/>
          <a:lstStyle/>
          <a:p>
            <a:r>
              <a:rPr lang="ru-RU" b="1" u="sng" dirty="0" smtClean="0"/>
              <a:t>Не приняли участие:</a:t>
            </a:r>
          </a:p>
          <a:p>
            <a:r>
              <a:rPr lang="ru-RU" b="1" dirty="0" smtClean="0"/>
              <a:t>Большие </a:t>
            </a:r>
            <a:r>
              <a:rPr lang="ru-RU" b="1" dirty="0" err="1" smtClean="0"/>
              <a:t>Тиганы</a:t>
            </a:r>
            <a:endParaRPr lang="ru-RU" b="1" dirty="0" smtClean="0"/>
          </a:p>
          <a:p>
            <a:r>
              <a:rPr lang="ru-RU" b="1" dirty="0" err="1" smtClean="0"/>
              <a:t>Левашово</a:t>
            </a:r>
            <a:endParaRPr lang="ru-RU" b="1" dirty="0" smtClean="0"/>
          </a:p>
          <a:p>
            <a:r>
              <a:rPr lang="ru-RU" b="1" dirty="0" err="1" smtClean="0"/>
              <a:t>Чув</a:t>
            </a:r>
            <a:r>
              <a:rPr lang="ru-RU" b="1" dirty="0" smtClean="0"/>
              <a:t>. Майна</a:t>
            </a:r>
          </a:p>
          <a:p>
            <a:r>
              <a:rPr lang="ru-RU" b="1" dirty="0" err="1" smtClean="0"/>
              <a:t>Ялкын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389845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86081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/>
              <a:t>Конкурс информационных баннеров </a:t>
            </a:r>
            <a:br>
              <a:rPr lang="ru-RU" sz="4000" b="1" dirty="0" smtClean="0"/>
            </a:br>
            <a:r>
              <a:rPr lang="ru-RU" sz="3600" b="1" dirty="0" smtClean="0"/>
              <a:t>«Мы в летописи Великой Отечественной…»</a:t>
            </a:r>
            <a:endParaRPr lang="ru-RU" sz="3600" b="1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471664"/>
          </a:xfrm>
        </p:spPr>
        <p:txBody>
          <a:bodyPr/>
          <a:lstStyle/>
          <a:p>
            <a:r>
              <a:rPr lang="ru-RU" sz="2800" b="1" u="sng" dirty="0" smtClean="0"/>
              <a:t>Не участвовали :</a:t>
            </a:r>
          </a:p>
          <a:p>
            <a:r>
              <a:rPr lang="ru-RU" sz="2800" b="1" dirty="0" smtClean="0"/>
              <a:t>Билярск;</a:t>
            </a:r>
          </a:p>
          <a:p>
            <a:r>
              <a:rPr lang="ru-RU" sz="2800" b="1" dirty="0" err="1" smtClean="0"/>
              <a:t>Ерыкла</a:t>
            </a:r>
            <a:r>
              <a:rPr lang="ru-RU" sz="2800" b="1" dirty="0" smtClean="0"/>
              <a:t>;</a:t>
            </a:r>
          </a:p>
          <a:p>
            <a:r>
              <a:rPr lang="ru-RU" sz="2800" b="1" dirty="0" err="1" smtClean="0"/>
              <a:t>Лебедино</a:t>
            </a:r>
            <a:endParaRPr lang="ru-RU" sz="2800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9224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704088"/>
            <a:ext cx="8784976" cy="142876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Месячник военно-патриотического воспитания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276872"/>
            <a:ext cx="4038600" cy="4078052"/>
          </a:xfrm>
        </p:spPr>
        <p:txBody>
          <a:bodyPr/>
          <a:lstStyle/>
          <a:p>
            <a:r>
              <a:rPr lang="ru-RU" b="1" u="sng" dirty="0" smtClean="0"/>
              <a:t>Нет отчёта:</a:t>
            </a:r>
          </a:p>
          <a:p>
            <a:r>
              <a:rPr lang="ru-RU" dirty="0" smtClean="0"/>
              <a:t>АСОШ №3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648200" y="2348879"/>
            <a:ext cx="4038600" cy="4006045"/>
          </a:xfrm>
        </p:spPr>
        <p:txBody>
          <a:bodyPr/>
          <a:lstStyle/>
          <a:p>
            <a:r>
              <a:rPr lang="ru-RU" b="1" u="sng" dirty="0" smtClean="0"/>
              <a:t>Отчёт БЕЗ фото:</a:t>
            </a:r>
          </a:p>
          <a:p>
            <a:r>
              <a:rPr lang="ru-RU" dirty="0" smtClean="0"/>
              <a:t>Билярск</a:t>
            </a:r>
          </a:p>
          <a:p>
            <a:r>
              <a:rPr lang="ru-RU" dirty="0" err="1" smtClean="0"/>
              <a:t>Б.Тиганы</a:t>
            </a:r>
            <a:endParaRPr lang="ru-RU" dirty="0" smtClean="0"/>
          </a:p>
          <a:p>
            <a:r>
              <a:rPr lang="ru-RU" dirty="0" err="1" smtClean="0"/>
              <a:t>М.Курнали</a:t>
            </a:r>
            <a:endParaRPr lang="ru-RU" dirty="0" smtClean="0"/>
          </a:p>
          <a:p>
            <a:r>
              <a:rPr lang="ru-RU" dirty="0" err="1" smtClean="0"/>
              <a:t>Сахаровка</a:t>
            </a:r>
            <a:endParaRPr lang="ru-RU" dirty="0" smtClean="0"/>
          </a:p>
          <a:p>
            <a:r>
              <a:rPr lang="ru-RU" dirty="0" err="1" smtClean="0"/>
              <a:t>Ср.Тиганы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2442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51520" y="332656"/>
            <a:ext cx="8892480" cy="6264696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- </a:t>
            </a:r>
            <a:r>
              <a:rPr lang="ru-RU" sz="3200" b="1" dirty="0" smtClean="0"/>
              <a:t>Конкурс проектов «Моя страна – моя Россия»:</a:t>
            </a:r>
            <a:r>
              <a:rPr lang="ru-RU" sz="3200" dirty="0" smtClean="0"/>
              <a:t> </a:t>
            </a:r>
            <a:r>
              <a:rPr lang="ru-RU" sz="3200" dirty="0"/>
              <a:t>до </a:t>
            </a:r>
            <a:r>
              <a:rPr lang="ru-RU" sz="3200" dirty="0" smtClean="0"/>
              <a:t>15 марта /через личный кабинет/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- </a:t>
            </a:r>
            <a:r>
              <a:rPr lang="ru-RU" sz="3200" b="1" dirty="0"/>
              <a:t>«Гордость Отчизны</a:t>
            </a:r>
            <a:r>
              <a:rPr lang="ru-RU" sz="3200" b="1" dirty="0" smtClean="0"/>
              <a:t>» - </a:t>
            </a:r>
            <a:r>
              <a:rPr lang="ru-RU" sz="3200" dirty="0" smtClean="0"/>
              <a:t>конкурс презентаций учебных пособий /ученик +учитель, 5-11 </a:t>
            </a:r>
            <a:r>
              <a:rPr lang="ru-RU" sz="3200" dirty="0" err="1" smtClean="0"/>
              <a:t>кл</a:t>
            </a:r>
            <a:r>
              <a:rPr lang="ru-RU" sz="3200" dirty="0" smtClean="0"/>
              <a:t>./: до 14 марта регистрация и приём материалов</a:t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- военно-патриотический фестиваль </a:t>
            </a:r>
            <a:r>
              <a:rPr lang="ru-RU" sz="3200" b="1" dirty="0" smtClean="0"/>
              <a:t>«Я помнить призываю…»</a:t>
            </a:r>
            <a:br>
              <a:rPr lang="ru-RU" sz="3200" b="1" dirty="0" smtClean="0"/>
            </a:br>
            <a:r>
              <a:rPr lang="ru-RU" sz="3200" dirty="0" smtClean="0"/>
              <a:t>заявки /до10 марта/ прислали: </a:t>
            </a:r>
            <a:r>
              <a:rPr lang="ru-RU" sz="3200" b="1" dirty="0" err="1" smtClean="0"/>
              <a:t>Б.Тиганы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Ср.Тиганы</a:t>
            </a:r>
            <a:r>
              <a:rPr lang="ru-RU" sz="3200" b="1" dirty="0" smtClean="0"/>
              <a:t>, Ромодан, </a:t>
            </a:r>
            <a:r>
              <a:rPr lang="ru-RU" sz="3200" b="1" dirty="0" err="1" smtClean="0"/>
              <a:t>М.Курнали</a:t>
            </a:r>
            <a:r>
              <a:rPr lang="ru-RU" sz="3200" b="1" dirty="0" smtClean="0"/>
              <a:t>, </a:t>
            </a:r>
            <a:r>
              <a:rPr lang="ru-RU" sz="3200" b="1" dirty="0" err="1" smtClean="0"/>
              <a:t>Лебедино</a:t>
            </a:r>
            <a:r>
              <a:rPr lang="ru-RU" sz="3200" b="1" dirty="0" smtClean="0"/>
              <a:t> (?!)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433765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153</TotalTime>
  <Words>65</Words>
  <Application>Microsoft Office PowerPoint</Application>
  <PresentationFormat>Экран (4:3)</PresentationFormat>
  <Paragraphs>22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Поток</vt:lpstr>
      <vt:lpstr>Акции и мероприятия</vt:lpstr>
      <vt:lpstr>«Парламентский урок-2016» /5 разных конкурсов/</vt:lpstr>
      <vt:lpstr>Конкурс информационных баннеров  «Мы в летописи Великой Отечественной…»</vt:lpstr>
      <vt:lpstr>Месячник военно-патриотического воспитания</vt:lpstr>
      <vt:lpstr>- Конкурс проектов «Моя страна – моя Россия»: до 15 марта /через личный кабинет/  - «Гордость Отчизны» - конкурс презентаций учебных пособий /ученик +учитель, 5-11 кл./: до 14 марта регистрация и приём материалов  - военно-патриотический фестиваль «Я помнить призываю…» заявки /до10 марта/ прислали: Б.Тиганы, Ср.Тиганы, Ромодан, М.Курнали, Лебедино (?!)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лаура</dc:creator>
  <cp:lastModifiedBy>лаура</cp:lastModifiedBy>
  <cp:revision>17</cp:revision>
  <dcterms:created xsi:type="dcterms:W3CDTF">2015-09-23T05:58:40Z</dcterms:created>
  <dcterms:modified xsi:type="dcterms:W3CDTF">2016-03-11T06:22:37Z</dcterms:modified>
</cp:coreProperties>
</file>